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October 19,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October 19,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October 19,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October 19,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October 19,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October 19,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October 19, 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October 19, 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October 19, 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October 19,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October 19,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October 19,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Irregular Verbs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By: Kathleen and molly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4848581" y="2982785"/>
            <a:ext cx="38480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6000" dirty="0" err="1" smtClean="0">
                <a:latin typeface="Calibri"/>
                <a:cs typeface="Calibri"/>
              </a:rPr>
              <a:t>Sortir</a:t>
            </a:r>
            <a:endParaRPr lang="en-US" sz="6000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6000" dirty="0" err="1" smtClean="0">
                <a:latin typeface="Calibri"/>
                <a:cs typeface="Calibri"/>
              </a:rPr>
              <a:t>Partir</a:t>
            </a:r>
            <a:r>
              <a:rPr lang="en-US" sz="6000" dirty="0" smtClean="0">
                <a:latin typeface="Calibri"/>
                <a:cs typeface="Calibri"/>
              </a:rPr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sz="6000" dirty="0" err="1" smtClean="0">
                <a:latin typeface="Calibri"/>
                <a:cs typeface="Calibri"/>
              </a:rPr>
              <a:t>Dormir</a:t>
            </a:r>
            <a:r>
              <a:rPr lang="en-US" sz="6000" dirty="0" smtClean="0">
                <a:latin typeface="Calibri"/>
                <a:cs typeface="Calibri"/>
              </a:rPr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sz="6000" dirty="0" err="1" smtClean="0">
                <a:latin typeface="Calibri"/>
                <a:cs typeface="Calibri"/>
              </a:rPr>
              <a:t>Mentir</a:t>
            </a:r>
            <a:endParaRPr lang="en-US" sz="6000" dirty="0" smtClean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6943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7" fill="hold">
                                          <p:stCondLst>
                                            <p:cond delay="45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7" decel="50000" autoRev="1" fill="hold">
                                          <p:stCondLst>
                                            <p:cond delay="45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7" fill="hold">
                                          <p:stCondLst>
                                            <p:cond delay="86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err="1" smtClean="0">
                <a:latin typeface="Calibri"/>
                <a:cs typeface="Calibri"/>
              </a:rPr>
              <a:t>Sortir</a:t>
            </a:r>
            <a:r>
              <a:rPr lang="en-US" b="1" dirty="0" smtClean="0">
                <a:latin typeface="Calibri"/>
                <a:cs typeface="Calibri"/>
              </a:rPr>
              <a:t>- to go out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3399" y="843054"/>
            <a:ext cx="2967399" cy="3579849"/>
          </a:xfrm>
        </p:spPr>
        <p:txBody>
          <a:bodyPr>
            <a:normAutofit/>
          </a:bodyPr>
          <a:lstStyle/>
          <a:p>
            <a:r>
              <a:rPr lang="en-US" sz="3600" b="0" dirty="0" smtClean="0">
                <a:latin typeface="Calibri"/>
                <a:cs typeface="Calibri"/>
              </a:rPr>
              <a:t>Nous </a:t>
            </a:r>
            <a:r>
              <a:rPr lang="en-US" sz="3600" b="0" dirty="0" err="1" smtClean="0">
                <a:solidFill>
                  <a:srgbClr val="0000FF"/>
                </a:solidFill>
                <a:latin typeface="Calibri"/>
                <a:cs typeface="Calibri"/>
              </a:rPr>
              <a:t>sor</a:t>
            </a:r>
            <a:endParaRPr lang="en-US" sz="3600" b="0" dirty="0" smtClean="0">
              <a:latin typeface="Calibri"/>
              <a:cs typeface="Calibri"/>
            </a:endParaRPr>
          </a:p>
          <a:p>
            <a:endParaRPr lang="en-US" sz="3600" b="0" dirty="0">
              <a:latin typeface="Calibri"/>
              <a:cs typeface="Calibri"/>
            </a:endParaRPr>
          </a:p>
          <a:p>
            <a:r>
              <a:rPr lang="en-US" sz="3600" b="0" dirty="0" err="1" smtClean="0">
                <a:latin typeface="Calibri"/>
                <a:cs typeface="Calibri"/>
              </a:rPr>
              <a:t>Vous</a:t>
            </a:r>
            <a:r>
              <a:rPr lang="en-US" sz="3600" b="0" dirty="0" smtClean="0">
                <a:latin typeface="Calibri"/>
                <a:cs typeface="Calibri"/>
              </a:rPr>
              <a:t> </a:t>
            </a:r>
            <a:r>
              <a:rPr lang="en-US" sz="3600" b="0" dirty="0" err="1" smtClean="0">
                <a:solidFill>
                  <a:srgbClr val="0000FF"/>
                </a:solidFill>
                <a:latin typeface="Calibri"/>
                <a:cs typeface="Calibri"/>
              </a:rPr>
              <a:t>sor</a:t>
            </a:r>
            <a:endParaRPr lang="en-US" sz="3600" b="0" dirty="0">
              <a:latin typeface="Calibri"/>
              <a:cs typeface="Calibri"/>
            </a:endParaRPr>
          </a:p>
          <a:p>
            <a:endParaRPr lang="en-US" sz="3600" b="0" dirty="0" smtClean="0">
              <a:latin typeface="Calibri"/>
              <a:cs typeface="Calibri"/>
            </a:endParaRPr>
          </a:p>
          <a:p>
            <a:r>
              <a:rPr lang="en-US" sz="3600" b="0" dirty="0" err="1" smtClean="0">
                <a:latin typeface="Calibri"/>
                <a:cs typeface="Calibri"/>
              </a:rPr>
              <a:t>Ils</a:t>
            </a:r>
            <a:r>
              <a:rPr lang="en-US" sz="3600" b="0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en-US" sz="3600" b="0" dirty="0" err="1" smtClean="0">
                <a:solidFill>
                  <a:srgbClr val="0000FF"/>
                </a:solidFill>
                <a:latin typeface="Calibri"/>
                <a:cs typeface="Calibri"/>
              </a:rPr>
              <a:t>sor</a:t>
            </a:r>
            <a:endParaRPr lang="en-US" sz="3600" b="0" dirty="0">
              <a:latin typeface="Calibri"/>
              <a:cs typeface="Calibri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22960" y="878727"/>
            <a:ext cx="2967399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0" dirty="0" smtClean="0">
                <a:latin typeface="Calibri"/>
                <a:cs typeface="Calibri"/>
              </a:rPr>
              <a:t>Je </a:t>
            </a:r>
            <a:r>
              <a:rPr lang="en-US" sz="3600" b="0" dirty="0" err="1" smtClean="0">
                <a:solidFill>
                  <a:srgbClr val="0000FF"/>
                </a:solidFill>
                <a:latin typeface="Calibri"/>
                <a:cs typeface="Calibri"/>
              </a:rPr>
              <a:t>sor</a:t>
            </a:r>
            <a:endParaRPr lang="en-US" sz="3600" b="0" dirty="0" smtClean="0">
              <a:latin typeface="Calibri"/>
              <a:cs typeface="Calibri"/>
            </a:endParaRPr>
          </a:p>
          <a:p>
            <a:endParaRPr lang="en-US" sz="3600" b="0" dirty="0" smtClean="0">
              <a:latin typeface="Calibri"/>
              <a:cs typeface="Calibri"/>
            </a:endParaRPr>
          </a:p>
          <a:p>
            <a:r>
              <a:rPr lang="en-US" sz="3600" b="0" dirty="0" err="1" smtClean="0">
                <a:latin typeface="Calibri"/>
                <a:cs typeface="Calibri"/>
              </a:rPr>
              <a:t>Tu</a:t>
            </a:r>
            <a:r>
              <a:rPr lang="en-US" sz="3600" b="0" dirty="0" smtClean="0">
                <a:latin typeface="Calibri"/>
                <a:cs typeface="Calibri"/>
              </a:rPr>
              <a:t> </a:t>
            </a:r>
            <a:r>
              <a:rPr lang="en-US" sz="3600" b="0" dirty="0" err="1" smtClean="0">
                <a:solidFill>
                  <a:srgbClr val="0000FF"/>
                </a:solidFill>
                <a:latin typeface="Calibri"/>
                <a:cs typeface="Calibri"/>
              </a:rPr>
              <a:t>sor</a:t>
            </a:r>
            <a:endParaRPr lang="en-US" sz="3600" b="0" dirty="0" smtClean="0">
              <a:latin typeface="Calibri"/>
              <a:cs typeface="Calibri"/>
            </a:endParaRPr>
          </a:p>
          <a:p>
            <a:endParaRPr lang="en-US" sz="3600" b="0" dirty="0" smtClean="0">
              <a:latin typeface="Calibri"/>
              <a:cs typeface="Calibri"/>
            </a:endParaRPr>
          </a:p>
          <a:p>
            <a:r>
              <a:rPr lang="en-US" sz="3600" b="0" dirty="0" smtClean="0">
                <a:latin typeface="Calibri"/>
                <a:cs typeface="Calibri"/>
              </a:rPr>
              <a:t>Il </a:t>
            </a:r>
            <a:r>
              <a:rPr lang="en-US" sz="3600" b="0" dirty="0" err="1" smtClean="0">
                <a:solidFill>
                  <a:srgbClr val="0000FF"/>
                </a:solidFill>
                <a:latin typeface="Calibri"/>
                <a:cs typeface="Calibri"/>
              </a:rPr>
              <a:t>sor</a:t>
            </a:r>
            <a:endParaRPr lang="en-US" sz="3600" b="0" dirty="0">
              <a:latin typeface="Calibri"/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96702" y="859483"/>
            <a:ext cx="17508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endParaRPr lang="en-US" sz="3600" b="1" dirty="0" smtClean="0">
              <a:latin typeface="Calibri"/>
              <a:cs typeface="Calibri"/>
            </a:endParaRPr>
          </a:p>
          <a:p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980224" y="2147529"/>
            <a:ext cx="17508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endParaRPr lang="en-US" sz="3600" b="1" dirty="0" smtClean="0">
              <a:latin typeface="Calibri"/>
              <a:cs typeface="Calibri"/>
            </a:endParaRPr>
          </a:p>
          <a:p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730104" y="3458903"/>
            <a:ext cx="17508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endParaRPr lang="en-US" sz="3600" b="1" dirty="0" smtClean="0">
              <a:latin typeface="Calibri"/>
              <a:cs typeface="Calibri"/>
            </a:endParaRPr>
          </a:p>
          <a:p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546019" y="822431"/>
            <a:ext cx="17508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  <a:latin typeface="Calibri"/>
                <a:cs typeface="Calibri"/>
              </a:rPr>
              <a:t>tons</a:t>
            </a:r>
            <a:endParaRPr lang="en-US" sz="3600" b="1" dirty="0" smtClean="0">
              <a:latin typeface="Calibri"/>
              <a:cs typeface="Calibri"/>
            </a:endParaRPr>
          </a:p>
          <a:p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507539" y="2102341"/>
            <a:ext cx="17508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>
                <a:solidFill>
                  <a:srgbClr val="FF0000"/>
                </a:solidFill>
                <a:latin typeface="Calibri"/>
                <a:cs typeface="Calibri"/>
              </a:rPr>
              <a:t>tez</a:t>
            </a:r>
            <a:endParaRPr lang="en-US" sz="3600" b="1" dirty="0" smtClean="0">
              <a:latin typeface="Calibri"/>
              <a:cs typeface="Calibri"/>
            </a:endParaRPr>
          </a:p>
          <a:p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978421" y="3411390"/>
            <a:ext cx="17508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  <a:latin typeface="Calibri"/>
                <a:cs typeface="Calibri"/>
              </a:rPr>
              <a:t>tent</a:t>
            </a:r>
            <a:endParaRPr lang="en-US" sz="3600" b="1" dirty="0" smtClean="0">
              <a:latin typeface="Calibri"/>
              <a:cs typeface="Calibri"/>
            </a:endParaRPr>
          </a:p>
          <a:p>
            <a:endParaRPr lang="en-US" b="1" dirty="0"/>
          </a:p>
        </p:txBody>
      </p:sp>
      <p:pic>
        <p:nvPicPr>
          <p:cNvPr id="12" name="Picture 11" descr="profimedia-0006840910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25" b="8646"/>
          <a:stretch/>
        </p:blipFill>
        <p:spPr>
          <a:xfrm>
            <a:off x="2155904" y="4171127"/>
            <a:ext cx="5474990" cy="268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91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</p:spPr>
        <p:txBody>
          <a:bodyPr/>
          <a:lstStyle/>
          <a:p>
            <a:pPr algn="ctr"/>
            <a:r>
              <a:rPr lang="en-US" b="1" u="sng" dirty="0" err="1" smtClean="0">
                <a:latin typeface="Calibri"/>
                <a:cs typeface="Calibri"/>
              </a:rPr>
              <a:t>Partir</a:t>
            </a:r>
            <a:r>
              <a:rPr lang="en-US" b="1" dirty="0" smtClean="0">
                <a:latin typeface="Calibri"/>
                <a:cs typeface="Calibri"/>
              </a:rPr>
              <a:t>- to leave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747000" y="1253028"/>
            <a:ext cx="2967399" cy="3579849"/>
          </a:xfrm>
        </p:spPr>
        <p:txBody>
          <a:bodyPr>
            <a:normAutofit/>
          </a:bodyPr>
          <a:lstStyle/>
          <a:p>
            <a:r>
              <a:rPr lang="en-US" sz="3600" b="0" dirty="0" smtClean="0">
                <a:latin typeface="Calibri"/>
                <a:cs typeface="Calibri"/>
              </a:rPr>
              <a:t>Nous </a:t>
            </a:r>
            <a:r>
              <a:rPr lang="en-US" sz="3600" b="0" dirty="0" err="1" smtClean="0">
                <a:solidFill>
                  <a:srgbClr val="0000FF"/>
                </a:solidFill>
                <a:latin typeface="Calibri"/>
                <a:cs typeface="Calibri"/>
              </a:rPr>
              <a:t>par</a:t>
            </a:r>
            <a:r>
              <a:rPr lang="en-US" sz="3600" u="sng" dirty="0" err="1" smtClean="0">
                <a:solidFill>
                  <a:srgbClr val="FF0000"/>
                </a:solidFill>
                <a:latin typeface="Calibri"/>
                <a:cs typeface="Calibri"/>
              </a:rPr>
              <a:t>tons</a:t>
            </a:r>
            <a:endParaRPr lang="en-US" sz="3600" b="0" dirty="0" smtClean="0">
              <a:latin typeface="Calibri"/>
              <a:cs typeface="Calibri"/>
            </a:endParaRPr>
          </a:p>
          <a:p>
            <a:endParaRPr lang="en-US" sz="3600" b="0" dirty="0">
              <a:latin typeface="Calibri"/>
              <a:cs typeface="Calibri"/>
            </a:endParaRPr>
          </a:p>
          <a:p>
            <a:r>
              <a:rPr lang="en-US" sz="3600" b="0" dirty="0" err="1" smtClean="0">
                <a:latin typeface="Calibri"/>
                <a:cs typeface="Calibri"/>
              </a:rPr>
              <a:t>Vous</a:t>
            </a:r>
            <a:r>
              <a:rPr lang="en-US" sz="3600" b="0" dirty="0" smtClean="0">
                <a:latin typeface="Calibri"/>
                <a:cs typeface="Calibri"/>
              </a:rPr>
              <a:t> </a:t>
            </a:r>
            <a:r>
              <a:rPr lang="en-US" sz="3600" b="0" dirty="0" err="1" smtClean="0">
                <a:solidFill>
                  <a:srgbClr val="0000FF"/>
                </a:solidFill>
                <a:latin typeface="Calibri"/>
                <a:cs typeface="Calibri"/>
              </a:rPr>
              <a:t>par</a:t>
            </a:r>
            <a:r>
              <a:rPr lang="en-US" sz="3600" u="sng" dirty="0" err="1" smtClean="0">
                <a:solidFill>
                  <a:srgbClr val="FF0000"/>
                </a:solidFill>
                <a:latin typeface="Calibri"/>
                <a:cs typeface="Calibri"/>
              </a:rPr>
              <a:t>tez</a:t>
            </a:r>
            <a:endParaRPr lang="en-US" sz="3600" b="0" dirty="0" smtClean="0">
              <a:latin typeface="Calibri"/>
              <a:cs typeface="Calibri"/>
            </a:endParaRPr>
          </a:p>
          <a:p>
            <a:endParaRPr lang="en-US" sz="3600" b="0" dirty="0">
              <a:latin typeface="Calibri"/>
              <a:cs typeface="Calibri"/>
            </a:endParaRPr>
          </a:p>
          <a:p>
            <a:r>
              <a:rPr lang="en-US" sz="3600" b="0" dirty="0" err="1" smtClean="0">
                <a:latin typeface="Calibri"/>
                <a:cs typeface="Calibri"/>
              </a:rPr>
              <a:t>Ils</a:t>
            </a:r>
            <a:r>
              <a:rPr lang="en-US" sz="3600" b="0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en-US" sz="3600" b="0" dirty="0" err="1" smtClean="0">
                <a:solidFill>
                  <a:srgbClr val="0000FF"/>
                </a:solidFill>
                <a:latin typeface="Calibri"/>
                <a:cs typeface="Calibri"/>
              </a:rPr>
              <a:t>par</a:t>
            </a:r>
            <a:r>
              <a:rPr lang="en-US" sz="3600" u="sng" dirty="0" err="1" smtClean="0">
                <a:solidFill>
                  <a:srgbClr val="FF0000"/>
                </a:solidFill>
                <a:latin typeface="Calibri"/>
                <a:cs typeface="Calibri"/>
              </a:rPr>
              <a:t>tent</a:t>
            </a:r>
            <a:endParaRPr lang="en-US" sz="3600" b="0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24984" y="1253028"/>
            <a:ext cx="2967399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0" dirty="0" smtClean="0">
                <a:latin typeface="Calibri"/>
                <a:cs typeface="Calibri"/>
              </a:rPr>
              <a:t>Je </a:t>
            </a:r>
            <a:r>
              <a:rPr lang="en-US" sz="3600" b="0" dirty="0" smtClean="0">
                <a:solidFill>
                  <a:srgbClr val="0000FF"/>
                </a:solidFill>
                <a:latin typeface="Calibri"/>
                <a:cs typeface="Calibri"/>
              </a:rPr>
              <a:t>par</a:t>
            </a:r>
            <a:r>
              <a:rPr lang="en-US" sz="3600" u="sng" dirty="0" smtClean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endParaRPr lang="en-US" sz="3600" b="0" dirty="0" smtClean="0">
              <a:latin typeface="Calibri"/>
              <a:cs typeface="Calibri"/>
            </a:endParaRPr>
          </a:p>
          <a:p>
            <a:endParaRPr lang="en-US" sz="3600" b="0" dirty="0" smtClean="0">
              <a:latin typeface="Calibri"/>
              <a:cs typeface="Calibri"/>
            </a:endParaRPr>
          </a:p>
          <a:p>
            <a:r>
              <a:rPr lang="en-US" sz="3600" b="0" dirty="0" err="1" smtClean="0">
                <a:latin typeface="Calibri"/>
                <a:cs typeface="Calibri"/>
              </a:rPr>
              <a:t>Tu</a:t>
            </a:r>
            <a:r>
              <a:rPr lang="en-US" sz="3600" b="0" dirty="0" smtClean="0">
                <a:latin typeface="Calibri"/>
                <a:cs typeface="Calibri"/>
              </a:rPr>
              <a:t> </a:t>
            </a:r>
            <a:r>
              <a:rPr lang="en-US" sz="3600" b="0" dirty="0" smtClean="0">
                <a:solidFill>
                  <a:srgbClr val="0000FF"/>
                </a:solidFill>
                <a:latin typeface="Calibri"/>
                <a:cs typeface="Calibri"/>
              </a:rPr>
              <a:t>par</a:t>
            </a:r>
            <a:r>
              <a:rPr lang="en-US" sz="3600" u="sng" dirty="0" smtClean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endParaRPr lang="en-US" sz="3600" b="0" dirty="0" smtClean="0">
              <a:latin typeface="Calibri"/>
              <a:cs typeface="Calibri"/>
            </a:endParaRPr>
          </a:p>
          <a:p>
            <a:endParaRPr lang="en-US" sz="3600" b="0" dirty="0" smtClean="0">
              <a:latin typeface="Calibri"/>
              <a:cs typeface="Calibri"/>
            </a:endParaRPr>
          </a:p>
          <a:p>
            <a:r>
              <a:rPr lang="en-US" sz="3600" b="0" dirty="0" smtClean="0">
                <a:latin typeface="Calibri"/>
                <a:cs typeface="Calibri"/>
              </a:rPr>
              <a:t>Il </a:t>
            </a:r>
            <a:r>
              <a:rPr lang="en-US" sz="3600" b="0" dirty="0" smtClean="0">
                <a:solidFill>
                  <a:srgbClr val="0000FF"/>
                </a:solidFill>
                <a:latin typeface="Calibri"/>
                <a:cs typeface="Calibri"/>
              </a:rPr>
              <a:t>par</a:t>
            </a:r>
            <a:r>
              <a:rPr lang="en-US" sz="3600" u="sng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endParaRPr lang="en-US" sz="3600" b="0" dirty="0">
              <a:latin typeface="Calibri"/>
              <a:cs typeface="Calibri"/>
            </a:endParaRPr>
          </a:p>
        </p:txBody>
      </p:sp>
      <p:pic>
        <p:nvPicPr>
          <p:cNvPr id="7" name="Picture 6" descr="images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0" t="2718" b="12555"/>
          <a:stretch/>
        </p:blipFill>
        <p:spPr>
          <a:xfrm>
            <a:off x="5675919" y="856669"/>
            <a:ext cx="3429601" cy="4204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057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</p:spPr>
        <p:txBody>
          <a:bodyPr/>
          <a:lstStyle/>
          <a:p>
            <a:pPr algn="ctr"/>
            <a:r>
              <a:rPr lang="en-US" b="1" u="sng" dirty="0" err="1" smtClean="0">
                <a:latin typeface="Calibri"/>
                <a:cs typeface="Calibri"/>
              </a:rPr>
              <a:t>Dormir</a:t>
            </a:r>
            <a:r>
              <a:rPr lang="en-US" b="1" dirty="0" smtClean="0">
                <a:latin typeface="Calibri"/>
                <a:cs typeface="Calibri"/>
              </a:rPr>
              <a:t>- to sleep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176601" y="1235967"/>
            <a:ext cx="2967399" cy="3579849"/>
          </a:xfrm>
        </p:spPr>
        <p:txBody>
          <a:bodyPr>
            <a:normAutofit/>
          </a:bodyPr>
          <a:lstStyle/>
          <a:p>
            <a:r>
              <a:rPr lang="en-US" sz="3600" b="0" dirty="0" smtClean="0">
                <a:latin typeface="Calibri"/>
                <a:cs typeface="Calibri"/>
              </a:rPr>
              <a:t>Nous </a:t>
            </a:r>
            <a:r>
              <a:rPr lang="en-US" sz="3600" b="0" dirty="0" err="1" smtClean="0">
                <a:solidFill>
                  <a:srgbClr val="0000FF"/>
                </a:solidFill>
                <a:latin typeface="Calibri"/>
                <a:cs typeface="Calibri"/>
              </a:rPr>
              <a:t>dor</a:t>
            </a:r>
            <a:r>
              <a:rPr lang="en-US" sz="3600" u="sng" dirty="0" err="1">
                <a:solidFill>
                  <a:srgbClr val="FF0000"/>
                </a:solidFill>
                <a:latin typeface="Calibri"/>
                <a:cs typeface="Calibri"/>
              </a:rPr>
              <a:t>m</a:t>
            </a:r>
            <a:r>
              <a:rPr lang="en-US" sz="3600" u="sng" dirty="0" err="1" smtClean="0">
                <a:solidFill>
                  <a:srgbClr val="FF0000"/>
                </a:solidFill>
                <a:latin typeface="Calibri"/>
                <a:cs typeface="Calibri"/>
              </a:rPr>
              <a:t>ons</a:t>
            </a:r>
            <a:endParaRPr lang="en-US" sz="3600" b="0" dirty="0" smtClean="0">
              <a:latin typeface="Calibri"/>
              <a:cs typeface="Calibri"/>
            </a:endParaRPr>
          </a:p>
          <a:p>
            <a:endParaRPr lang="en-US" sz="3600" b="0" dirty="0">
              <a:latin typeface="Calibri"/>
              <a:cs typeface="Calibri"/>
            </a:endParaRPr>
          </a:p>
          <a:p>
            <a:r>
              <a:rPr lang="en-US" sz="3600" b="0" dirty="0" err="1" smtClean="0">
                <a:latin typeface="Calibri"/>
                <a:cs typeface="Calibri"/>
              </a:rPr>
              <a:t>Vous</a:t>
            </a:r>
            <a:r>
              <a:rPr lang="en-US" sz="3600" b="0" dirty="0" smtClean="0">
                <a:latin typeface="Calibri"/>
                <a:cs typeface="Calibri"/>
              </a:rPr>
              <a:t> </a:t>
            </a:r>
            <a:r>
              <a:rPr lang="en-US" sz="3600" b="0" dirty="0" err="1" smtClean="0">
                <a:solidFill>
                  <a:srgbClr val="0000FF"/>
                </a:solidFill>
                <a:latin typeface="Calibri"/>
                <a:cs typeface="Calibri"/>
              </a:rPr>
              <a:t>dor</a:t>
            </a:r>
            <a:r>
              <a:rPr lang="en-US" sz="3600" u="sng" dirty="0" err="1">
                <a:solidFill>
                  <a:srgbClr val="FF0000"/>
                </a:solidFill>
                <a:latin typeface="Calibri"/>
                <a:cs typeface="Calibri"/>
              </a:rPr>
              <a:t>m</a:t>
            </a:r>
            <a:r>
              <a:rPr lang="en-US" sz="3600" u="sng" dirty="0" err="1" smtClean="0">
                <a:solidFill>
                  <a:srgbClr val="FF0000"/>
                </a:solidFill>
                <a:latin typeface="Calibri"/>
                <a:cs typeface="Calibri"/>
              </a:rPr>
              <a:t>ez</a:t>
            </a:r>
            <a:endParaRPr lang="en-US" sz="3600" b="0" dirty="0" smtClean="0">
              <a:latin typeface="Calibri"/>
              <a:cs typeface="Calibri"/>
            </a:endParaRPr>
          </a:p>
          <a:p>
            <a:endParaRPr lang="en-US" sz="3600" b="0" dirty="0">
              <a:latin typeface="Calibri"/>
              <a:cs typeface="Calibri"/>
            </a:endParaRPr>
          </a:p>
          <a:p>
            <a:r>
              <a:rPr lang="en-US" sz="3600" b="0" dirty="0" err="1" smtClean="0">
                <a:latin typeface="Calibri"/>
                <a:cs typeface="Calibri"/>
              </a:rPr>
              <a:t>Ils</a:t>
            </a:r>
            <a:r>
              <a:rPr lang="en-US" sz="3600" b="0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en-US" sz="3600" b="0" dirty="0" err="1" smtClean="0">
                <a:solidFill>
                  <a:srgbClr val="0000FF"/>
                </a:solidFill>
                <a:latin typeface="Calibri"/>
                <a:cs typeface="Calibri"/>
              </a:rPr>
              <a:t>dor</a:t>
            </a:r>
            <a:r>
              <a:rPr lang="en-US" sz="3600" u="sng" dirty="0" err="1">
                <a:solidFill>
                  <a:srgbClr val="FF0000"/>
                </a:solidFill>
                <a:latin typeface="Calibri"/>
                <a:cs typeface="Calibri"/>
              </a:rPr>
              <a:t>m</a:t>
            </a:r>
            <a:r>
              <a:rPr lang="en-US" sz="3600" u="sng" dirty="0" err="1" smtClean="0">
                <a:solidFill>
                  <a:srgbClr val="FF0000"/>
                </a:solidFill>
                <a:latin typeface="Calibri"/>
                <a:cs typeface="Calibri"/>
              </a:rPr>
              <a:t>ent</a:t>
            </a:r>
            <a:endParaRPr lang="en-US" sz="3600" b="0" dirty="0">
              <a:latin typeface="Calibri"/>
              <a:cs typeface="Calibri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942758" y="1235967"/>
            <a:ext cx="2967399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0" dirty="0" smtClean="0">
                <a:latin typeface="Calibri"/>
                <a:cs typeface="Calibri"/>
              </a:rPr>
              <a:t>Je </a:t>
            </a:r>
            <a:r>
              <a:rPr lang="en-US" sz="3600" b="0" dirty="0" err="1" smtClean="0">
                <a:solidFill>
                  <a:srgbClr val="0000FF"/>
                </a:solidFill>
                <a:latin typeface="Calibri"/>
                <a:cs typeface="Calibri"/>
              </a:rPr>
              <a:t>dor</a:t>
            </a:r>
            <a:r>
              <a:rPr lang="en-US" sz="3600" u="sng" dirty="0" err="1" smtClean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endParaRPr lang="en-US" sz="3600" b="0" dirty="0" smtClean="0">
              <a:latin typeface="Calibri"/>
              <a:cs typeface="Calibri"/>
            </a:endParaRPr>
          </a:p>
          <a:p>
            <a:endParaRPr lang="en-US" sz="3600" b="0" dirty="0" smtClean="0">
              <a:latin typeface="Calibri"/>
              <a:cs typeface="Calibri"/>
            </a:endParaRPr>
          </a:p>
          <a:p>
            <a:r>
              <a:rPr lang="en-US" sz="3600" b="0" dirty="0" err="1" smtClean="0">
                <a:latin typeface="Calibri"/>
                <a:cs typeface="Calibri"/>
              </a:rPr>
              <a:t>Tu</a:t>
            </a:r>
            <a:r>
              <a:rPr lang="en-US" sz="3600" b="0" dirty="0" smtClean="0">
                <a:latin typeface="Calibri"/>
                <a:cs typeface="Calibri"/>
              </a:rPr>
              <a:t> </a:t>
            </a:r>
            <a:r>
              <a:rPr lang="en-US" sz="3600" b="0" dirty="0" err="1" smtClean="0">
                <a:solidFill>
                  <a:srgbClr val="0000FF"/>
                </a:solidFill>
                <a:latin typeface="Calibri"/>
                <a:cs typeface="Calibri"/>
              </a:rPr>
              <a:t>dor</a:t>
            </a:r>
            <a:r>
              <a:rPr lang="en-US" sz="3600" u="sng" dirty="0" err="1" smtClean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endParaRPr lang="en-US" sz="3600" b="0" dirty="0" smtClean="0">
              <a:latin typeface="Calibri"/>
              <a:cs typeface="Calibri"/>
            </a:endParaRPr>
          </a:p>
          <a:p>
            <a:endParaRPr lang="en-US" sz="3600" b="0" dirty="0" smtClean="0">
              <a:latin typeface="Calibri"/>
              <a:cs typeface="Calibri"/>
            </a:endParaRPr>
          </a:p>
          <a:p>
            <a:r>
              <a:rPr lang="en-US" sz="3600" b="0" dirty="0" smtClean="0">
                <a:latin typeface="Calibri"/>
                <a:cs typeface="Calibri"/>
              </a:rPr>
              <a:t>Il </a:t>
            </a:r>
            <a:r>
              <a:rPr lang="en-US" sz="3600" b="0" dirty="0" err="1">
                <a:solidFill>
                  <a:srgbClr val="0000FF"/>
                </a:solidFill>
                <a:latin typeface="Calibri"/>
                <a:cs typeface="Calibri"/>
              </a:rPr>
              <a:t>d</a:t>
            </a:r>
            <a:r>
              <a:rPr lang="en-US" sz="3600" b="0" dirty="0" err="1" smtClean="0">
                <a:solidFill>
                  <a:srgbClr val="0000FF"/>
                </a:solidFill>
                <a:latin typeface="Calibri"/>
                <a:cs typeface="Calibri"/>
              </a:rPr>
              <a:t>or</a:t>
            </a:r>
            <a:r>
              <a:rPr lang="en-US" sz="3600" u="sng" dirty="0" err="1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endParaRPr lang="en-US" sz="3600" b="0" dirty="0">
              <a:latin typeface="Calibri"/>
              <a:cs typeface="Calibri"/>
            </a:endParaRPr>
          </a:p>
        </p:txBody>
      </p:sp>
      <p:pic>
        <p:nvPicPr>
          <p:cNvPr id="10" name="Picture 9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5967"/>
            <a:ext cx="3739506" cy="3451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38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</p:spPr>
        <p:txBody>
          <a:bodyPr/>
          <a:lstStyle/>
          <a:p>
            <a:pPr algn="ctr"/>
            <a:r>
              <a:rPr lang="en-US" b="1" u="sng" dirty="0" smtClean="0">
                <a:latin typeface="Calibri"/>
                <a:cs typeface="Calibri"/>
              </a:rPr>
              <a:t>MENTIR</a:t>
            </a:r>
            <a:r>
              <a:rPr lang="en-US" b="1" dirty="0" smtClean="0">
                <a:latin typeface="Calibri"/>
                <a:cs typeface="Calibri"/>
              </a:rPr>
              <a:t>- to Lie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341201" y="1253028"/>
            <a:ext cx="2967399" cy="3579849"/>
          </a:xfrm>
        </p:spPr>
        <p:txBody>
          <a:bodyPr>
            <a:noAutofit/>
          </a:bodyPr>
          <a:lstStyle/>
          <a:p>
            <a:r>
              <a:rPr lang="en-US" sz="3600" b="0" dirty="0" smtClean="0">
                <a:latin typeface="Calibri"/>
                <a:cs typeface="Calibri"/>
              </a:rPr>
              <a:t>Nous </a:t>
            </a:r>
            <a:r>
              <a:rPr lang="en-US" sz="3600" b="0" dirty="0" err="1" smtClean="0">
                <a:solidFill>
                  <a:srgbClr val="0000FF"/>
                </a:solidFill>
                <a:latin typeface="Calibri"/>
                <a:cs typeface="Calibri"/>
              </a:rPr>
              <a:t>men</a:t>
            </a:r>
            <a:r>
              <a:rPr lang="en-US" sz="3600" u="sng" dirty="0" err="1" smtClean="0">
                <a:solidFill>
                  <a:srgbClr val="FF0000"/>
                </a:solidFill>
                <a:latin typeface="Calibri"/>
                <a:cs typeface="Calibri"/>
              </a:rPr>
              <a:t>tons</a:t>
            </a:r>
            <a:endParaRPr lang="en-US" sz="3600" b="0" dirty="0" smtClean="0">
              <a:latin typeface="Calibri"/>
              <a:cs typeface="Calibri"/>
            </a:endParaRPr>
          </a:p>
          <a:p>
            <a:endParaRPr lang="en-US" sz="3600" b="0" dirty="0">
              <a:latin typeface="Calibri"/>
              <a:cs typeface="Calibri"/>
            </a:endParaRPr>
          </a:p>
          <a:p>
            <a:r>
              <a:rPr lang="en-US" sz="3600" b="0" dirty="0" err="1" smtClean="0">
                <a:latin typeface="Calibri"/>
                <a:cs typeface="Calibri"/>
              </a:rPr>
              <a:t>Vous</a:t>
            </a:r>
            <a:r>
              <a:rPr lang="en-US" sz="3600" b="0" dirty="0" smtClean="0">
                <a:latin typeface="Calibri"/>
                <a:cs typeface="Calibri"/>
              </a:rPr>
              <a:t> </a:t>
            </a:r>
            <a:r>
              <a:rPr lang="en-US" sz="3600" b="0" dirty="0" err="1" smtClean="0">
                <a:solidFill>
                  <a:srgbClr val="0000FF"/>
                </a:solidFill>
                <a:latin typeface="Calibri"/>
                <a:cs typeface="Calibri"/>
              </a:rPr>
              <a:t>men</a:t>
            </a:r>
            <a:r>
              <a:rPr lang="en-US" sz="3600" u="sng" dirty="0" err="1" smtClean="0">
                <a:solidFill>
                  <a:srgbClr val="FF0000"/>
                </a:solidFill>
                <a:latin typeface="Calibri"/>
                <a:cs typeface="Calibri"/>
              </a:rPr>
              <a:t>tez</a:t>
            </a:r>
            <a:endParaRPr lang="en-US" sz="3600" b="0" dirty="0" smtClean="0">
              <a:latin typeface="Calibri"/>
              <a:cs typeface="Calibri"/>
            </a:endParaRPr>
          </a:p>
          <a:p>
            <a:endParaRPr lang="en-US" sz="3600" b="0" dirty="0">
              <a:latin typeface="Calibri"/>
              <a:cs typeface="Calibri"/>
            </a:endParaRPr>
          </a:p>
          <a:p>
            <a:r>
              <a:rPr lang="en-US" sz="3600" b="0" dirty="0" err="1" smtClean="0">
                <a:latin typeface="Calibri"/>
                <a:cs typeface="Calibri"/>
              </a:rPr>
              <a:t>Ils</a:t>
            </a:r>
            <a:r>
              <a:rPr lang="en-US" sz="3600" b="0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en-US" sz="3600" b="0" dirty="0" err="1" smtClean="0">
                <a:solidFill>
                  <a:srgbClr val="0000FF"/>
                </a:solidFill>
                <a:latin typeface="Calibri"/>
                <a:cs typeface="Calibri"/>
              </a:rPr>
              <a:t>men</a:t>
            </a:r>
            <a:r>
              <a:rPr lang="en-US" sz="3600" u="sng" dirty="0" err="1" smtClean="0">
                <a:solidFill>
                  <a:srgbClr val="FF0000"/>
                </a:solidFill>
                <a:latin typeface="Calibri"/>
                <a:cs typeface="Calibri"/>
              </a:rPr>
              <a:t>tent</a:t>
            </a:r>
            <a:endParaRPr lang="en-US" sz="3600" b="0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05744" y="1253028"/>
            <a:ext cx="2967399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0" dirty="0" smtClean="0">
                <a:latin typeface="Calibri"/>
                <a:cs typeface="Calibri"/>
              </a:rPr>
              <a:t>Je </a:t>
            </a:r>
            <a:r>
              <a:rPr lang="en-US" sz="3600" b="0" dirty="0" err="1" smtClean="0">
                <a:solidFill>
                  <a:srgbClr val="0000FF"/>
                </a:solidFill>
                <a:latin typeface="Calibri"/>
                <a:cs typeface="Calibri"/>
              </a:rPr>
              <a:t>men</a:t>
            </a:r>
            <a:r>
              <a:rPr lang="en-US" sz="3600" u="sng" dirty="0" err="1" smtClean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endParaRPr lang="en-US" sz="3600" b="0" dirty="0" smtClean="0">
              <a:latin typeface="Calibri"/>
              <a:cs typeface="Calibri"/>
            </a:endParaRPr>
          </a:p>
          <a:p>
            <a:endParaRPr lang="en-US" sz="3600" b="0" dirty="0" smtClean="0">
              <a:latin typeface="Calibri"/>
              <a:cs typeface="Calibri"/>
            </a:endParaRPr>
          </a:p>
          <a:p>
            <a:r>
              <a:rPr lang="en-US" sz="3600" b="0" dirty="0" err="1" smtClean="0">
                <a:latin typeface="Calibri"/>
                <a:cs typeface="Calibri"/>
              </a:rPr>
              <a:t>Tu</a:t>
            </a:r>
            <a:r>
              <a:rPr lang="en-US" sz="3600" b="0" dirty="0" smtClean="0">
                <a:latin typeface="Calibri"/>
                <a:cs typeface="Calibri"/>
              </a:rPr>
              <a:t> </a:t>
            </a:r>
            <a:r>
              <a:rPr lang="en-US" sz="3600" b="0" dirty="0" err="1" smtClean="0">
                <a:solidFill>
                  <a:srgbClr val="0000FF"/>
                </a:solidFill>
                <a:latin typeface="Calibri"/>
                <a:cs typeface="Calibri"/>
              </a:rPr>
              <a:t>men</a:t>
            </a:r>
            <a:r>
              <a:rPr lang="en-US" sz="3600" u="sng" dirty="0" err="1" smtClean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endParaRPr lang="en-US" sz="3600" b="0" dirty="0" smtClean="0">
              <a:latin typeface="Calibri"/>
              <a:cs typeface="Calibri"/>
            </a:endParaRPr>
          </a:p>
          <a:p>
            <a:endParaRPr lang="en-US" sz="3600" b="0" dirty="0" smtClean="0">
              <a:latin typeface="Calibri"/>
              <a:cs typeface="Calibri"/>
            </a:endParaRPr>
          </a:p>
          <a:p>
            <a:r>
              <a:rPr lang="en-US" sz="3600" b="0" dirty="0" smtClean="0">
                <a:latin typeface="Calibri"/>
                <a:cs typeface="Calibri"/>
              </a:rPr>
              <a:t>Il </a:t>
            </a:r>
            <a:r>
              <a:rPr lang="en-US" sz="3600" b="0" dirty="0" err="1" smtClean="0">
                <a:solidFill>
                  <a:srgbClr val="0000FF"/>
                </a:solidFill>
                <a:latin typeface="Calibri"/>
                <a:cs typeface="Calibri"/>
              </a:rPr>
              <a:t>men</a:t>
            </a:r>
            <a:r>
              <a:rPr lang="en-US" sz="3600" u="sng" dirty="0" err="1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endParaRPr lang="en-US" sz="3600" b="0" dirty="0">
              <a:latin typeface="Calibri"/>
              <a:cs typeface="Calibri"/>
            </a:endParaRPr>
          </a:p>
        </p:txBody>
      </p:sp>
      <p:pic>
        <p:nvPicPr>
          <p:cNvPr id="7" name="Picture 6" descr="pinoki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600" y="1253028"/>
            <a:ext cx="3835400" cy="383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43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 Pop.thmx</Template>
  <TotalTime>1266</TotalTime>
  <Words>82</Words>
  <Application>Microsoft Macintosh PowerPoint</Application>
  <PresentationFormat>On-screen Show (4:3)</PresentationFormat>
  <Paragraphs>56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Angles</vt:lpstr>
      <vt:lpstr>Irregular Verbs</vt:lpstr>
      <vt:lpstr>Sortir- to go out</vt:lpstr>
      <vt:lpstr>Partir- to leave</vt:lpstr>
      <vt:lpstr>Dormir- to sleep</vt:lpstr>
      <vt:lpstr>MENTIR- to Lie</vt:lpstr>
    </vt:vector>
  </TitlesOfParts>
  <Company>PVRHSD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Irregular Verbs</dc:title>
  <dc:creator>end user</dc:creator>
  <cp:lastModifiedBy>end user</cp:lastModifiedBy>
  <cp:revision>8</cp:revision>
  <dcterms:created xsi:type="dcterms:W3CDTF">2011-10-16T21:14:49Z</dcterms:created>
  <dcterms:modified xsi:type="dcterms:W3CDTF">2011-10-19T18:03:38Z</dcterms:modified>
</cp:coreProperties>
</file>